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3"/>
    <p:sldId id="860" r:id="rId4"/>
    <p:sldId id="861" r:id="rId5"/>
    <p:sldId id="862" r:id="rId6"/>
    <p:sldId id="863" r:id="rId7"/>
    <p:sldId id="864" r:id="rId8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36913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2023</a:t>
            </a:r>
            <a:r>
              <a:rPr lang="en-US" altLang="zh-CN" b="1" dirty="0">
                <a:latin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2024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学年科学展览会的活动通知。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816869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10" y="1196752"/>
            <a:ext cx="11117593" cy="1439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567" y="2564904"/>
          <a:ext cx="11521280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1152128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NOTICE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science fair for the school year 2023—2024 is about to start. We invite all students from Grade 7 and Grade 8 to join in this exciting event. This is a fantastic opportunity to show your interest in science and your creative projects.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566" y="880727"/>
          <a:ext cx="11521280" cy="5486400"/>
        </p:xfrm>
        <a:graphic>
          <a:graphicData uri="http://schemas.openxmlformats.org/drawingml/2006/table">
            <a:tbl>
              <a:tblPr firstRow="1" firstCol="1" bandRow="1"/>
              <a:tblGrid>
                <a:gridCol w="11521280"/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Details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Date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June 15</a:t>
                      </a:r>
                      <a:r>
                        <a:rPr lang="en-US" alt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2024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alt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am—2</a:t>
                      </a:r>
                      <a:r>
                        <a:rPr lang="en-US" alt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pm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School Science Hall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Making Our World Better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 you want to take part in the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event, tell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your teacher before June 5</a:t>
                      </a:r>
                      <a:r>
                        <a:rPr lang="en-US" alt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2024. You can work alone or with up to two friends. Make sure your project matches the theme and is your own idea.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29107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 more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information, please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ask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Aiden Clark in Room 301. Let’s make this event a success together</a:t>
                      </a:r>
                      <a:r>
                        <a:rPr lang="en-US" alt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!</a:t>
                      </a:r>
                      <a:endParaRPr lang="en-US" alt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6985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49395" algn="l"/>
                <a:tab pos="43942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may show the event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321050" algn="l"/>
                <a:tab pos="6456045" algn="l"/>
                <a:tab pos="968502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873375" algn="l"/>
                <a:tab pos="5830570" algn="l"/>
                <a:tab pos="87896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	B. 	C. 	D.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8742" y="1398623"/>
            <a:ext cx="2884425" cy="407292"/>
          </a:xfrm>
          <a:prstGeom prst="rect">
            <a:avLst/>
          </a:prstGeom>
        </p:spPr>
      </p:pic>
      <p:pic>
        <p:nvPicPr>
          <p:cNvPr id="4" name="cx04a.jpg" descr="id:21475013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55800" y="2035365"/>
            <a:ext cx="1083780" cy="1229883"/>
          </a:xfrm>
          <a:prstGeom prst="rect">
            <a:avLst/>
          </a:prstGeom>
        </p:spPr>
      </p:pic>
      <p:pic>
        <p:nvPicPr>
          <p:cNvPr id="5" name="cx04b.jpg" descr="id:21475013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90950" y="2035366"/>
            <a:ext cx="1612586" cy="1229883"/>
          </a:xfrm>
          <a:prstGeom prst="rect">
            <a:avLst/>
          </a:prstGeom>
        </p:spPr>
      </p:pic>
      <p:pic>
        <p:nvPicPr>
          <p:cNvPr id="6" name="cx04c.jpg" descr="id:214750133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815286" y="2035366"/>
            <a:ext cx="1667102" cy="1229883"/>
          </a:xfrm>
          <a:prstGeom prst="rect">
            <a:avLst/>
          </a:prstGeom>
        </p:spPr>
      </p:pic>
      <p:pic>
        <p:nvPicPr>
          <p:cNvPr id="7" name="cx04d.jpg" descr="id:214750133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695606" y="2035366"/>
            <a:ext cx="1205896" cy="1229883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855800" y="136461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10" name="内容占位符 1"/>
          <p:cNvSpPr txBox="1"/>
          <p:nvPr/>
        </p:nvSpPr>
        <p:spPr bwMode="auto">
          <a:xfrm>
            <a:off x="360854" y="3278991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推理判断题。根据第一段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science fair for the school year 2023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 is about to start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invite all students from Grade 7 and Grade 8 to join in this exciting event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可知，本文主要介绍了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学年科学展览会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项的图片与文章主题相符，可能展示这个活动。故选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1"/>
          <p:cNvSpPr txBox="1"/>
          <p:nvPr/>
        </p:nvSpPr>
        <p:spPr bwMode="auto">
          <a:xfrm>
            <a:off x="360854" y="82076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52545" algn="l"/>
                <a:tab pos="4049395" algn="l"/>
                <a:tab pos="7289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long will the science fair last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051175" algn="l"/>
                <a:tab pos="4049395" algn="l"/>
                <a:tab pos="6102350" algn="l"/>
                <a:tab pos="7289800" algn="l"/>
                <a:tab pos="878967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For 4 hours.	B. For 5 hours.	C. For 6 hours.	D. For 7 hours.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1419" y="965656"/>
            <a:ext cx="2330241" cy="40061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855800" y="92839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  <p:sp>
        <p:nvSpPr>
          <p:cNvPr id="14" name="内容占位符 1"/>
          <p:cNvSpPr txBox="1"/>
          <p:nvPr/>
        </p:nvSpPr>
        <p:spPr bwMode="auto">
          <a:xfrm>
            <a:off x="360854" y="1938714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Event Details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“Time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b="1" dirty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ea typeface="Times New Roman" panose="02020603050405020304" pitchFamily="18" charset="0"/>
              </a:rPr>
              <a:t>9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00 am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00 pm”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可知，科学展览会持续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个小时。故选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15" name="内容占位符 1"/>
          <p:cNvSpPr>
            <a:spLocks noGrp="1"/>
          </p:cNvSpPr>
          <p:nvPr>
            <p:ph idx="1"/>
          </p:nvPr>
        </p:nvSpPr>
        <p:spPr>
          <a:xfrm>
            <a:off x="360854" y="3074964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49395" algn="l"/>
                <a:tab pos="52070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Where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read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 a research report.	B. In a health magazine.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On a sports website.	D. On a school noticeboard.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3164522"/>
            <a:ext cx="3686988" cy="495759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855800" y="318259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  <p:sp>
        <p:nvSpPr>
          <p:cNvPr id="18" name="内容占位符 1"/>
          <p:cNvSpPr txBox="1"/>
          <p:nvPr/>
        </p:nvSpPr>
        <p:spPr bwMode="auto">
          <a:xfrm>
            <a:off x="360854" y="478775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“NOTICE”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“We invite all students from Grade 7 and Grade 8 to join in this exciting event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可知，这是一篇关于学校活动的通知，应该在学校的公告板上看到这篇文章。故选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1461</Words>
  <Application>WPS 演示</Application>
  <PresentationFormat>自定义</PresentationFormat>
  <Paragraphs>40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461</cp:revision>
  <dcterms:created xsi:type="dcterms:W3CDTF">2020-11-06T05:24:00Z</dcterms:created>
  <dcterms:modified xsi:type="dcterms:W3CDTF">2025-09-17T04:10:49Z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